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9" r:id="rId2"/>
    <p:sldId id="318" r:id="rId3"/>
    <p:sldId id="314" r:id="rId4"/>
    <p:sldId id="315" r:id="rId5"/>
    <p:sldId id="316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A1396C-FE0D-471F-82A9-7FFA6BBD593F}" type="datetimeFigureOut">
              <a:rPr lang="cs-CZ" smtClean="0"/>
              <a:t>20.09.2020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1DA7C-07DB-405E-B262-B7A987FCE8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7547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20.09.2020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20.09.2020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20.09.2020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20.09.2020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20.09.2020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20.09.2020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20.09.2020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416E81-7677-421D-B0C1-B00E65A84AD0}" type="datetimeFigureOut">
              <a:rPr lang="cs-CZ" smtClean="0"/>
              <a:t>20.09.2020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3096" y="1700808"/>
            <a:ext cx="8377808" cy="194421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6. Poptávka, nabídka</a:t>
            </a:r>
            <a:br>
              <a:rPr lang="cs-CZ" b="1" dirty="0">
                <a:solidFill>
                  <a:srgbClr val="FF0000"/>
                </a:solidFill>
                <a:latin typeface="Arial Black" pitchFamily="34" charset="0"/>
              </a:rPr>
            </a:br>
            <a:endParaRPr lang="cs-CZ" b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092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17EF8F-7307-4B31-B28A-2FF97BFAE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Poptávka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71F113-DED0-4189-AB09-696E5FA3B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Poptávku na trhu představují spotřebitelé, zákazníci – tedy </a:t>
            </a:r>
            <a:r>
              <a:rPr lang="cs-CZ" b="1" dirty="0">
                <a:solidFill>
                  <a:srgbClr val="FF0000"/>
                </a:solidFill>
              </a:rPr>
              <a:t>kupující.</a:t>
            </a:r>
            <a:r>
              <a:rPr lang="cs-CZ" b="1" dirty="0"/>
              <a:t>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</a:rPr>
              <a:t>Poptávka je množství zboží a služeb, které jsou kupující při určité ceně ochotni a schopni koupit.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Spotřebitel je schopen nakupovat, jestliže má peníze, a ochoten nakupovat, jestliže zboží či služba uspokojí jeho potřeby. Také u něj platí zákon vzácnosti zdrojů – obvykle má omezené peněz a musí se rozhodnout, kterému zboží na trhu dá přednost. </a:t>
            </a:r>
          </a:p>
        </p:txBody>
      </p:sp>
    </p:spTree>
    <p:extLst>
      <p:ext uri="{BB962C8B-B14F-4D97-AF65-F5344CB8AC3E}">
        <p14:creationId xmlns:p14="http://schemas.microsoft.com/office/powerpoint/2010/main" val="1289435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642DA0-17D2-484C-9D4B-D3CB2D7D8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24136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3100" b="1" dirty="0">
                <a:latin typeface="+mn-lt"/>
              </a:rPr>
            </a:br>
            <a:br>
              <a:rPr lang="cs-CZ" sz="3100" b="1" dirty="0">
                <a:latin typeface="+mn-lt"/>
              </a:rPr>
            </a:br>
            <a:br>
              <a:rPr lang="cs-CZ" sz="5400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5A8CE1-8A9C-4388-BBA1-1ACC27AFF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 lnSpcReduction="10000"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cs-CZ" dirty="0"/>
              <a:t>Pokud spotřebitel zjistí, že zboží, o které měl zájem, je </a:t>
            </a:r>
            <a:r>
              <a:rPr lang="cs-CZ" b="1" dirty="0"/>
              <a:t>dražší</a:t>
            </a:r>
            <a:r>
              <a:rPr lang="cs-CZ" dirty="0"/>
              <a:t>, obvykle koupí menší množství nebo si vybere jiné zboží.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cs-CZ" dirty="0"/>
              <a:t>Naopak, dojde-li ke </a:t>
            </a:r>
            <a:r>
              <a:rPr lang="cs-CZ" b="1" dirty="0"/>
              <a:t>zlevnění</a:t>
            </a:r>
            <a:r>
              <a:rPr lang="cs-CZ" dirty="0"/>
              <a:t> poptávaného zboží, má spotřebitel zájem koupit ho ve větším množství, ve vyšší kvalitě nebo koupit ještě další zboží.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cs-CZ" sz="3000" dirty="0"/>
              <a:t>Z tohoto chování vyplývá </a:t>
            </a:r>
            <a:r>
              <a:rPr lang="cs-CZ" sz="3000" b="1" u="sng" dirty="0">
                <a:solidFill>
                  <a:srgbClr val="FF0000"/>
                </a:solidFill>
              </a:rPr>
              <a:t>zákon klesající poptávky</a:t>
            </a:r>
            <a:r>
              <a:rPr lang="cs-CZ" sz="3000" b="1" dirty="0">
                <a:solidFill>
                  <a:srgbClr val="FF0000"/>
                </a:solidFill>
              </a:rPr>
              <a:t>:</a:t>
            </a:r>
          </a:p>
          <a:p>
            <a:pPr marL="0" lvl="0" indent="0" algn="just">
              <a:buNone/>
            </a:pPr>
            <a:endParaRPr lang="cs-CZ" sz="3000" b="1" dirty="0">
              <a:solidFill>
                <a:srgbClr val="FF0000"/>
              </a:solidFill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cs-CZ" sz="3000" b="1" dirty="0">
                <a:solidFill>
                  <a:srgbClr val="FF0000"/>
                </a:solidFill>
              </a:rPr>
              <a:t>Velikost poptávky závisí na ceně zboží.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cs-CZ" sz="3000" b="1" dirty="0">
                <a:solidFill>
                  <a:srgbClr val="FF0000"/>
                </a:solidFill>
              </a:rPr>
              <a:t>Jestliže cena zboží stoupá, poptávané množství klesá. A naopak. </a:t>
            </a:r>
          </a:p>
          <a:p>
            <a:pPr marL="0" lvl="0" indent="0" algn="just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endParaRPr lang="cs-CZ" dirty="0"/>
          </a:p>
          <a:p>
            <a:pPr marL="0" lvl="0" indent="0" algn="just">
              <a:buNone/>
            </a:pPr>
            <a:endParaRPr lang="cs-CZ" b="1" dirty="0"/>
          </a:p>
          <a:p>
            <a:pPr lvl="0" algn="just">
              <a:buFont typeface="Wingdings" panose="05000000000000000000" pitchFamily="2" charset="2"/>
              <a:buChar char="Ø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38767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Nabídka</a:t>
            </a:r>
            <a:br>
              <a:rPr lang="cs-CZ" sz="3200" b="1" dirty="0">
                <a:solidFill>
                  <a:srgbClr val="FF0000"/>
                </a:solidFill>
              </a:rPr>
            </a:br>
            <a:endParaRPr lang="cs-CZ" sz="32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Nabídku představují výrobci a obchodníci – tedy </a:t>
            </a:r>
            <a:r>
              <a:rPr lang="cs-CZ" b="1" dirty="0">
                <a:solidFill>
                  <a:srgbClr val="FF0000"/>
                </a:solidFill>
              </a:rPr>
              <a:t>prodávající.</a:t>
            </a:r>
            <a:endParaRPr lang="cs-CZ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</a:rPr>
              <a:t>Nabídka je množství zboží a služeb, které jsou prodávající při určité ceně schopni a ochotni prodat.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Prodávající je schopen vyrábět a prodávat, jestliže má odpovídající technologii, výrobní faktory a je ochoten vyrábět a prodávat, jestliže cena, kterou na trhu dosahuje, pokryje náklady na jeho výrobu a zajistí mu zisk. 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523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4864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sz="32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200" dirty="0"/>
              <a:t>Z tohoto chování odvozujeme </a:t>
            </a:r>
            <a:r>
              <a:rPr lang="cs-CZ" sz="3200" b="1" u="sng" dirty="0">
                <a:solidFill>
                  <a:srgbClr val="FF0000"/>
                </a:solidFill>
              </a:rPr>
              <a:t>zákon rostoucí nabídky: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200" b="1" dirty="0">
                <a:solidFill>
                  <a:srgbClr val="FF0000"/>
                </a:solidFill>
              </a:rPr>
              <a:t>Velikost nabídky závisí na ceně zboží – jestliže cena zboží stoupá, stoupá také nabízené množství zboží. A naopak</a:t>
            </a:r>
          </a:p>
          <a:p>
            <a:pPr marL="0" indent="0">
              <a:buNone/>
            </a:pPr>
            <a:endParaRPr lang="cs-CZ" sz="32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cs-CZ" sz="3200" dirty="0"/>
          </a:p>
          <a:p>
            <a:pPr>
              <a:buFontTx/>
              <a:buChar char="-"/>
            </a:pPr>
            <a:endParaRPr lang="cs-CZ" sz="3200" dirty="0"/>
          </a:p>
          <a:p>
            <a:pPr marL="0" indent="0">
              <a:buNone/>
            </a:pPr>
            <a:endParaRPr lang="cs-CZ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6188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Lékárn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18705</TotalTime>
  <Words>258</Words>
  <Application>Microsoft Office PowerPoint</Application>
  <PresentationFormat>Předvádění na obrazovce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 Black</vt:lpstr>
      <vt:lpstr>Calibri</vt:lpstr>
      <vt:lpstr>Constantia</vt:lpstr>
      <vt:lpstr>Wingdings</vt:lpstr>
      <vt:lpstr>Wingdings 2</vt:lpstr>
      <vt:lpstr>Tok</vt:lpstr>
      <vt:lpstr>6. Poptávka, nabídka </vt:lpstr>
      <vt:lpstr>Poptávka</vt:lpstr>
      <vt:lpstr>   </vt:lpstr>
      <vt:lpstr>Nabídka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NB3</dc:creator>
  <cp:lastModifiedBy>Anna Čepová</cp:lastModifiedBy>
  <cp:revision>316</cp:revision>
  <dcterms:created xsi:type="dcterms:W3CDTF">2013-01-11T17:11:37Z</dcterms:created>
  <dcterms:modified xsi:type="dcterms:W3CDTF">2020-09-20T17:31:44Z</dcterms:modified>
</cp:coreProperties>
</file>