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9" r:id="rId5"/>
    <p:sldId id="281" r:id="rId6"/>
    <p:sldId id="273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9832" y="3429000"/>
            <a:ext cx="540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MATEMATIKA</a:t>
            </a: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Polohové vlastnosti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bodů, přímek a rovin 2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0" y="836712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III-2-07-02_Polohove-vlastnosti-bodu-primek-a-rovin-2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Stanislav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Prucek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leden 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1097" y="41490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2230891"/>
            <a:ext cx="2145789" cy="18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068" y="5229200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60000" y="332656"/>
            <a:ext cx="8377808" cy="852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atin typeface="Arial Black" pitchFamily="34" charset="0"/>
              </a:rPr>
              <a:t>Vzájemná poloha dvou přímek</a:t>
            </a:r>
            <a:endParaRPr lang="cs-CZ" sz="3200" b="1" dirty="0"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0000" y="1368000"/>
            <a:ext cx="83778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Pro vzájemnou polohu dvou přímek v prostoru mohou nastat pouze čtyři možnosti: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0000" y="5004000"/>
            <a:ext cx="40679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Přímky mají společné všechny body, jsou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navzájem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totožné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(rovnoběžné splývající)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716000" y="5003999"/>
            <a:ext cx="40679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Přímky nemají žádný společný bod a leží v téže rovině, jsou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rovnoběžné různé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𝒒</m:t>
                      </m:r>
                      <m:r>
                        <a:rPr lang="cs-CZ" sz="2400" b="1" i="0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𝒒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4428000"/>
                <a:ext cx="4067984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∥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𝒒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   </m:t>
                      </m:r>
                      <m:r>
                        <a:rPr lang="cs-CZ" sz="2400" b="1" i="1" dirty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≠</m:t>
                      </m:r>
                      <m:r>
                        <a:rPr lang="cs-CZ" sz="2400" b="1" i="1" dirty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𝒒</m:t>
                      </m:r>
                    </m:oMath>
                  </m:oMathPara>
                </a14:m>
                <a:endParaRPr lang="cs-CZ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00" y="4428000"/>
                <a:ext cx="406798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360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16000" y="2304000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158" y="2304000"/>
            <a:ext cx="2073668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051" y="2304000"/>
            <a:ext cx="2101881" cy="200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59284" y="4392000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Přímky mají jediný společný bod, jsou 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   různoběžné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0000" y="3212976"/>
                <a:ext cx="8387752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∦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𝒒</m:t>
                      </m:r>
                    </m:oMath>
                  </m:oMathPara>
                </a14:m>
                <a:endParaRPr lang="cs-CZ" sz="2400" b="1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algn="ctr"/>
                <a:endParaRPr lang="cs-CZ" sz="1050" b="1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⋂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𝒒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𝑷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212976"/>
                <a:ext cx="8387752" cy="1015663"/>
              </a:xfrm>
              <a:prstGeom prst="rect">
                <a:avLst/>
              </a:prstGeom>
              <a:blipFill rotWithShape="1">
                <a:blip r:embed="rId2"/>
                <a:stretch>
                  <a:fillRect b="-29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Šipka doleva 12">
            <a:hlinkClick r:id="rId3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0000" y="332656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60" y="332656"/>
            <a:ext cx="2808312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359285" y="5400000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Společný bod různoběžných přímek se nazývá    </a:t>
            </a:r>
          </a:p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  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průsečík</a:t>
            </a:r>
          </a:p>
        </p:txBody>
      </p:sp>
    </p:spTree>
    <p:extLst>
      <p:ext uri="{BB962C8B-B14F-4D97-AF65-F5344CB8AC3E}">
        <p14:creationId xmlns:p14="http://schemas.microsoft.com/office/powerpoint/2010/main" val="7141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59283" y="5085184"/>
            <a:ext cx="838846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Přímky nemají žádný společný bod a neleží v téže rovině, jsou</a:t>
            </a:r>
          </a:p>
          <a:p>
            <a:pPr algn="just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                  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	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mimoběžné</a:t>
            </a:r>
            <a:endParaRPr lang="cs-C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0000" y="3762144"/>
                <a:ext cx="8387752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∦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𝒒</m:t>
                      </m:r>
                    </m:oMath>
                  </m:oMathPara>
                </a14:m>
                <a:endParaRPr lang="cs-CZ" sz="2400" b="1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algn="ctr"/>
                <a:endParaRPr lang="cs-CZ" sz="1050" b="1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𝒑</m:t>
                      </m:r>
                      <m:r>
                        <a:rPr lang="cs-CZ" sz="2400" b="1" i="1" dirty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⋂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𝒒</m:t>
                      </m:r>
                      <m:r>
                        <a:rPr lang="cs-CZ" sz="2400" b="1" i="1" dirty="0" smtClean="0">
                          <a:latin typeface="Cambria Math"/>
                          <a:cs typeface="Times New Roman" pitchFamily="18" charset="0"/>
                        </a:rPr>
                        <m:t>=∅</m:t>
                      </m:r>
                    </m:oMath>
                  </m:oMathPara>
                </a14:m>
                <a:endParaRPr lang="cs-CZ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762144"/>
                <a:ext cx="8387752" cy="1015663"/>
              </a:xfrm>
              <a:prstGeom prst="rect">
                <a:avLst/>
              </a:prstGeom>
              <a:blipFill rotWithShape="1">
                <a:blip r:embed="rId2"/>
                <a:stretch>
                  <a:fillRect b="-29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Šipka doleva 12">
            <a:hlinkClick r:id="rId3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0000" y="762713"/>
            <a:ext cx="61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44" y="764704"/>
            <a:ext cx="2789464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5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67925" y="431666"/>
            <a:ext cx="758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Určete všechny přímky, které jsou s přímkou BC rovnoběžné.</a:t>
            </a:r>
          </a:p>
          <a:p>
            <a:pPr marL="342900" indent="-342900">
              <a:buAutoNum type="alphaLcParenR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Určete všechny přímky, které jsou s přímkou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AB různoběžné.</a:t>
            </a:r>
          </a:p>
          <a:p>
            <a:pPr marL="342900" indent="-342900">
              <a:buAutoNum type="alphaLcParenR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Určete všechny přímky, které jsou s přímkou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BV mimoběžné.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60000" y="631721"/>
            <a:ext cx="44667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9999" y="4896000"/>
            <a:ext cx="831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 přímkou BC je rovnoběžná přímka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0000" y="5364000"/>
            <a:ext cx="831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přímkou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jsou různoběžné přímky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BV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81" y="1556792"/>
            <a:ext cx="3344908" cy="320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60000" y="5832000"/>
            <a:ext cx="831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přímkou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BV jsou mimoběžné přímky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1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7081" y="260648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Stereometrie – Vzájemná poloha bodů, přímek a rovin.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pracují s objekty bod, přímka a rovina v prostoru. Určují a seznamují se s polohovými a metrickými vlastnostmi prostorových útvarů.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středních odborných učilišť, 2.díl, 1. vydání 2003,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80-7196-260-0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7081" y="170080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2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2438</TotalTime>
  <Words>266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Prucek Stanislav</dc:creator>
  <cp:lastModifiedBy>NB3</cp:lastModifiedBy>
  <cp:revision>149</cp:revision>
  <dcterms:created xsi:type="dcterms:W3CDTF">2013-01-11T17:11:37Z</dcterms:created>
  <dcterms:modified xsi:type="dcterms:W3CDTF">2014-09-23T16:05:46Z</dcterms:modified>
</cp:coreProperties>
</file>