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9" r:id="rId5"/>
    <p:sldId id="280" r:id="rId6"/>
    <p:sldId id="281" r:id="rId7"/>
    <p:sldId id="27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59832" y="3429000"/>
            <a:ext cx="5400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MATEMATIKA</a:t>
            </a:r>
          </a:p>
          <a:p>
            <a:endParaRPr lang="cs-CZ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Polohové vlastnosti</a:t>
            </a:r>
          </a:p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bodů, přímek a rovin 3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0" y="836712"/>
            <a:ext cx="5867400" cy="134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0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1097" y="40466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materiálu:  III-2-07-03_Polohove-vlastnosti-bodu-primek-a-rovin-3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Autor:  Mgr. Stanislav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Prucek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Tematický okruh:  Matematika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Ročník:  III.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tvorby:  leden 2014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1097" y="414908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Autorem materiálu a všech jeho částí, není-li uvedeno jinak,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		       </a:t>
            </a:r>
            <a:r>
              <a:rPr lang="cs-CZ" dirty="0">
                <a:latin typeface="Arial" pitchFamily="34" charset="0"/>
                <a:cs typeface="Arial" pitchFamily="34" charset="0"/>
              </a:rPr>
              <a:t>Mgr.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Stanislav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Prucek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268288" y="4034459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G:\DUMY\LOGO S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2230891"/>
            <a:ext cx="2145789" cy="180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Přímá spojnice 12"/>
          <p:cNvCxnSpPr/>
          <p:nvPr/>
        </p:nvCxnSpPr>
        <p:spPr>
          <a:xfrm>
            <a:off x="268288" y="134076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5068" y="5229200"/>
            <a:ext cx="5867400" cy="134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7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360000" y="332656"/>
            <a:ext cx="8377808" cy="852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200" b="1" dirty="0" smtClean="0">
                <a:latin typeface="Arial Black" pitchFamily="34" charset="0"/>
              </a:rPr>
              <a:t>Vzájemná poloha přímky a roviny</a:t>
            </a:r>
            <a:endParaRPr lang="cs-CZ" sz="3200" b="1" dirty="0">
              <a:latin typeface="Arial Black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0000" y="1368000"/>
            <a:ext cx="837780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Pro vzájemnou polohu přímky a roviny v prostoru mohou nastat pouze tři možnosti: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60000" y="5004000"/>
            <a:ext cx="4067984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Přímka má s rovinou všechny body společné, 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přímka leží v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rovině (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přímka je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rovinou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rovnoběžná)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716000" y="5003999"/>
            <a:ext cx="4067984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Přímka nemá s rovinou žádný společný bod,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přímka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je s rovinou rovnoběžná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60000" y="4428000"/>
                <a:ext cx="406798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>
                          <a:latin typeface="Cambria Math"/>
                          <a:ea typeface="Cambria Math"/>
                          <a:cs typeface="Times New Roman" pitchFamily="18" charset="0"/>
                        </a:rPr>
                        <m:t>∥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        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∈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</m:oMath>
                  </m:oMathPara>
                </a14:m>
                <a:endParaRPr lang="cs-CZ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428000"/>
                <a:ext cx="4067984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716000" y="4428000"/>
                <a:ext cx="406798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∥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        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∉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</m:oMath>
                  </m:oMathPara>
                </a14:m>
                <a:endParaRPr lang="cs-CZ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00" y="4428000"/>
                <a:ext cx="406798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360000" y="2304000"/>
            <a:ext cx="6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16000" y="2304000"/>
            <a:ext cx="6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050" y="2303999"/>
            <a:ext cx="2101881" cy="200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596" y="2303998"/>
            <a:ext cx="2114792" cy="200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8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58570" y="4005064"/>
            <a:ext cx="838846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Přímka má s rovinou jediný společný bod,    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     přímka je s rovinou různoběžná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59284" y="3257726"/>
                <a:ext cx="8387752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⋂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𝑷</m:t>
                      </m:r>
                    </m:oMath>
                  </m:oMathPara>
                </a14:m>
                <a:endParaRPr lang="cs-CZ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84" y="3257726"/>
                <a:ext cx="838775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Šipka doleva 12">
            <a:hlinkClick r:id="rId3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0000" y="332656"/>
            <a:ext cx="6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58571" y="5148000"/>
            <a:ext cx="838846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Společný bod přímky a roviny se nazývá    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	  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průsečík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784" y="326441"/>
            <a:ext cx="2789463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15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360000" y="332656"/>
            <a:ext cx="8377808" cy="852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200" b="1" dirty="0" smtClean="0">
                <a:latin typeface="Arial Black" pitchFamily="34" charset="0"/>
              </a:rPr>
              <a:t>Vzájemná </a:t>
            </a:r>
            <a:r>
              <a:rPr lang="cs-CZ" sz="3200" b="1" smtClean="0">
                <a:latin typeface="Arial Black" pitchFamily="34" charset="0"/>
              </a:rPr>
              <a:t>poloha dvou rovin</a:t>
            </a:r>
            <a:endParaRPr lang="cs-CZ" sz="3200" b="1" dirty="0">
              <a:latin typeface="Arial Black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0000" y="1368000"/>
            <a:ext cx="837780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Pro vzájemnou polohu dvou rovin v prostoru mohou nastat pouze tři možnosti: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60000" y="5004000"/>
            <a:ext cx="40679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Dvě roviny mají všechny body společné, jsou              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totožné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(rovnoběžné splývající)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716000" y="5003999"/>
            <a:ext cx="40679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Dvě roviny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nemají žádný společný bod, jsou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rovnoběžné různé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60000" y="4428000"/>
                <a:ext cx="406798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𝝈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        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∥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𝝈</m:t>
                      </m:r>
                    </m:oMath>
                  </m:oMathPara>
                </a14:m>
                <a:endParaRPr lang="cs-CZ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428000"/>
                <a:ext cx="4067984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716000" y="4428000"/>
                <a:ext cx="406798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≠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𝝈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        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∥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𝝈</m:t>
                      </m:r>
                    </m:oMath>
                  </m:oMathPara>
                </a14:m>
                <a:endParaRPr lang="cs-CZ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00" y="4428000"/>
                <a:ext cx="406798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360000" y="2304000"/>
            <a:ext cx="6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16000" y="2304000"/>
            <a:ext cx="6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158" y="2304000"/>
            <a:ext cx="2073668" cy="200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374" y="2303999"/>
            <a:ext cx="2101236" cy="200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Šipka doleva 14">
            <a:hlinkClick r:id="rId6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6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58570" y="4005064"/>
            <a:ext cx="838846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Dvě roviny mají společnou celou přímku, jsou   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     			   různoběžné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59284" y="3257726"/>
                <a:ext cx="8387752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𝝆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⋂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𝝈</m:t>
                      </m:r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</m:oMath>
                  </m:oMathPara>
                </a14:m>
                <a:endParaRPr lang="cs-CZ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84" y="3257726"/>
                <a:ext cx="838775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Šipka doleva 12">
            <a:hlinkClick r:id="rId3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0000" y="332656"/>
            <a:ext cx="6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58571" y="5148000"/>
            <a:ext cx="838846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Společná přímka obou rovin se nazývá    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  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průsečnice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882" y="332656"/>
            <a:ext cx="2765840" cy="265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62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27081" y="260648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Stereometrie – Vzájemná poloha bodů, přímek a rovin.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pracují s objekty bod, přímka a rovina v prostoru. Určují a seznamují se s polohovými a metrickými vlastnostmi prostorových útvarů.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doc. RNDr. Emil Calda, CSc.: Matematika pro dvouleté a tříleté učební obory středních odborných učilišť, 2.díl, 1. vydání 2003, Prometheus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ISBN 80-7196-260-0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2801" y="542063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Autorem materiálu a všech jeho částí, není-li uvedeno jinak,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		       </a:t>
            </a:r>
            <a:r>
              <a:rPr lang="cs-CZ" dirty="0">
                <a:latin typeface="Arial" pitchFamily="34" charset="0"/>
                <a:cs typeface="Arial" pitchFamily="34" charset="0"/>
              </a:rPr>
              <a:t>Mgr.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Stanislav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Prucek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62817" y="537321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27081" y="170080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Šipka doleva 11">
            <a:hlinkClick r:id="rId2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2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2546</TotalTime>
  <Words>299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Prucek Stanislav</dc:creator>
  <cp:lastModifiedBy>NB3</cp:lastModifiedBy>
  <cp:revision>159</cp:revision>
  <dcterms:created xsi:type="dcterms:W3CDTF">2013-01-11T17:11:37Z</dcterms:created>
  <dcterms:modified xsi:type="dcterms:W3CDTF">2014-09-23T16:04:10Z</dcterms:modified>
</cp:coreProperties>
</file>