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84" r:id="rId5"/>
    <p:sldId id="286" r:id="rId6"/>
    <p:sldId id="285" r:id="rId7"/>
    <p:sldId id="287" r:id="rId8"/>
    <p:sldId id="27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416E81-7677-421D-B0C1-B00E65A84AD0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059832" y="3429000"/>
            <a:ext cx="5400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MATEMATIKA</a:t>
            </a:r>
          </a:p>
          <a:p>
            <a:endParaRPr lang="cs-CZ" sz="28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    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Polohové vlastnosti</a:t>
            </a:r>
          </a:p>
          <a:p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     bodů, přímek a rovin 4</a:t>
            </a:r>
            <a:endParaRPr lang="cs-CZ" sz="28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000" y="836712"/>
            <a:ext cx="5867400" cy="134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005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262817" y="260648"/>
            <a:ext cx="8640960" cy="46805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71097" y="404664"/>
            <a:ext cx="8352928" cy="353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Název projektu:  Nové ICT rozvíjí matematické a odborné kompetence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Číslo projektu:  CZ.1.07/1.5.00/34.0228</a:t>
            </a:r>
          </a:p>
          <a:p>
            <a:pPr>
              <a:lnSpc>
                <a:spcPct val="150000"/>
              </a:lnSpc>
            </a:pPr>
            <a:endParaRPr lang="cs-CZ" sz="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Název školy:  Střední odborná škola Litovel, Komenského 677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Číslo materiálu:  III-2-07-04_Polohove-vlastnosti-bodu-primek-a-rovin-4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Autor:  Mgr. Stanislav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Prucek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Tematický okruh:  Matematika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Ročník:  III.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Datum tvorby:  leden 2014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71097" y="4149080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Autorem materiálu a všech jeho částí, není-li uvedeno jinak,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je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				       </a:t>
            </a:r>
            <a:r>
              <a:rPr lang="cs-CZ" dirty="0">
                <a:latin typeface="Arial" pitchFamily="34" charset="0"/>
                <a:cs typeface="Arial" pitchFamily="34" charset="0"/>
              </a:rPr>
              <a:t>Mgr.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Stanislav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Prucek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268288" y="4034459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G:\DUMY\LOGO S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988" y="2230891"/>
            <a:ext cx="2145789" cy="180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Přímá spojnice 12"/>
          <p:cNvCxnSpPr/>
          <p:nvPr/>
        </p:nvCxnSpPr>
        <p:spPr>
          <a:xfrm>
            <a:off x="268288" y="1340768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5068" y="5229200"/>
            <a:ext cx="5867400" cy="134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873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359999" y="290496"/>
            <a:ext cx="8377808" cy="11521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0" tIns="45720" rIns="0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3200" b="1" dirty="0" smtClean="0">
                <a:latin typeface="Arial Black" pitchFamily="34" charset="0"/>
              </a:rPr>
              <a:t>Polohové vlastnosti bodů, přímek a rovin</a:t>
            </a:r>
            <a:endParaRPr lang="cs-CZ" sz="3200" b="1" dirty="0">
              <a:latin typeface="Arial Black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057167" y="1715036"/>
            <a:ext cx="5489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Kolik bodů je třeba k sestrojení přímky?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59998" y="1638092"/>
            <a:ext cx="454054" cy="52322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254" y="2363108"/>
            <a:ext cx="3277855" cy="244792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90" y="2378206"/>
            <a:ext cx="3277856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Přímá spojnice 18"/>
          <p:cNvCxnSpPr/>
          <p:nvPr/>
        </p:nvCxnSpPr>
        <p:spPr>
          <a:xfrm>
            <a:off x="825390" y="2378206"/>
            <a:ext cx="3224609" cy="24479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825390" y="2378207"/>
            <a:ext cx="3224609" cy="24479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359998" y="5085184"/>
            <a:ext cx="8377808" cy="1398808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lIns="180000" tIns="144000" rIns="180000" bIns="144000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Každými dvěma různými body prochází jediná přímka.</a:t>
            </a:r>
          </a:p>
          <a:p>
            <a:pPr algn="ctr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nebo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Přímka je jednoznačně určena dvěma různými body.</a:t>
            </a:r>
          </a:p>
        </p:txBody>
      </p:sp>
    </p:spTree>
    <p:extLst>
      <p:ext uri="{BB962C8B-B14F-4D97-AF65-F5344CB8AC3E}">
        <p14:creationId xmlns:p14="http://schemas.microsoft.com/office/powerpoint/2010/main" val="7528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360000" y="836712"/>
            <a:ext cx="8377808" cy="102947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lIns="180000" tIns="144000" rIns="180000" bIns="144000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Leží-li v nějaké rovině dva různé body, leží v ní celá přímka těmito body procházející.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60000" y="2276872"/>
            <a:ext cx="8377808" cy="102947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lIns="180000" tIns="144000" rIns="180000" bIns="144000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Mají-li dvě různoběžné roviny společný bod, mají společnou celou přímku, která tímto bodem prochází.</a:t>
            </a:r>
          </a:p>
        </p:txBody>
      </p:sp>
      <p:sp>
        <p:nvSpPr>
          <p:cNvPr id="12" name="Šipka doleva 11">
            <a:hlinkClick r:id="rId2" action="ppaction://hlinksldjump"/>
          </p:cNvPr>
          <p:cNvSpPr/>
          <p:nvPr/>
        </p:nvSpPr>
        <p:spPr>
          <a:xfrm>
            <a:off x="467544" y="6309320"/>
            <a:ext cx="1008112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456" y="3645024"/>
            <a:ext cx="2596895" cy="2446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293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243790" y="3605103"/>
            <a:ext cx="8377808" cy="660144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lIns="180000" tIns="144000" rIns="180000" bIns="144000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Dvěma různými rovnoběžkami prochází jediná rovina.</a:t>
            </a:r>
          </a:p>
        </p:txBody>
      </p:sp>
      <p:sp>
        <p:nvSpPr>
          <p:cNvPr id="12" name="Šipka doleva 11">
            <a:hlinkClick r:id="rId2" action="ppaction://hlinksldjump"/>
          </p:cNvPr>
          <p:cNvSpPr/>
          <p:nvPr/>
        </p:nvSpPr>
        <p:spPr>
          <a:xfrm>
            <a:off x="467544" y="6309320"/>
            <a:ext cx="1008112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851" y="1570452"/>
            <a:ext cx="1862340" cy="1801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359998" y="332656"/>
            <a:ext cx="8377808" cy="102947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lIns="180000" tIns="144000" rIns="180000" bIns="144000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Každými třemi body, které neleží v přímce, prochází jediná rovina.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851" y="4507842"/>
            <a:ext cx="1885547" cy="1801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688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Šipka doleva 11">
            <a:hlinkClick r:id="rId2" action="ppaction://hlinksldjump"/>
          </p:cNvPr>
          <p:cNvSpPr/>
          <p:nvPr/>
        </p:nvSpPr>
        <p:spPr>
          <a:xfrm>
            <a:off x="467544" y="6309320"/>
            <a:ext cx="1008112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266" y="2060848"/>
            <a:ext cx="2156682" cy="2072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360000" y="1196752"/>
            <a:ext cx="8377808" cy="660144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lIns="180000" tIns="144000" rIns="180000" bIns="144000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Dvěma různoběžkami prochází jediná rovina.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60000" y="4869160"/>
            <a:ext cx="8377808" cy="660144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lIns="180000" tIns="144000" rIns="180000" bIns="144000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Dvěma mimoběžkami žádná rovina neprochází.</a:t>
            </a:r>
          </a:p>
        </p:txBody>
      </p:sp>
    </p:spTree>
    <p:extLst>
      <p:ext uri="{BB962C8B-B14F-4D97-AF65-F5344CB8AC3E}">
        <p14:creationId xmlns:p14="http://schemas.microsoft.com/office/powerpoint/2010/main" val="364872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Šipka doleva 11">
            <a:hlinkClick r:id="rId2" action="ppaction://hlinksldjump"/>
          </p:cNvPr>
          <p:cNvSpPr/>
          <p:nvPr/>
        </p:nvSpPr>
        <p:spPr>
          <a:xfrm>
            <a:off x="467544" y="6309320"/>
            <a:ext cx="1008112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60000" y="1035107"/>
            <a:ext cx="8377808" cy="660144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lIns="180000" tIns="144000" rIns="180000" bIns="144000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Rovina je jednoznačně určena: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60000" y="2160000"/>
            <a:ext cx="8377808" cy="660144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lIns="180000" tIns="144000" rIns="180000" bIns="144000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I.	třemi různými body, které neleží v téže přímce.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60000" y="3060000"/>
            <a:ext cx="8377808" cy="660144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lIns="180000" tIns="144000" rIns="180000" bIns="144000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II.	přímkou a bodem, který na ní neleží.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60000" y="3960000"/>
            <a:ext cx="8377808" cy="660144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lIns="180000" tIns="144000" rIns="180000" bIns="144000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III.	dvěma různými rovnoběžnými přímkami.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60000" y="4860000"/>
            <a:ext cx="8377808" cy="660144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lIns="180000" tIns="144000" rIns="180000" bIns="144000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IV.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	 dvěma různoběžnými přímkami.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68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27081" y="260648"/>
            <a:ext cx="8640960" cy="59749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71097" y="404664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Anotace:</a:t>
            </a:r>
          </a:p>
          <a:p>
            <a:pPr algn="just"/>
            <a:r>
              <a:rPr lang="cs-CZ" dirty="0">
                <a:latin typeface="Times New Roman" pitchFamily="18" charset="0"/>
                <a:cs typeface="Times New Roman" pitchFamily="18" charset="0"/>
              </a:rPr>
              <a:t>Tato prezentace slouží k výkladu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Stereometrie – Vzájemná poloha bodů, přímek a rovin.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Žáci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pracují s objekty bod, přímka a rovina v prostoru. Určují a seznamují se s polohovými a metrickými vlastnostmi prostorových útvarů.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Použité </a:t>
            </a: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>zdroje: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doc. RNDr. Emil Calda, CSc.: Matematika pro dvouleté a tříleté učební obory středních odborných učilišť, 2.díl, 1. vydání 2003, Prometheus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ISBN 80-7196-260-0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2801" y="5420638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Autorem materiálu a všech jeho částí, není-li uvedeno jinak,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je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				       </a:t>
            </a:r>
            <a:r>
              <a:rPr lang="cs-CZ" dirty="0">
                <a:latin typeface="Arial" pitchFamily="34" charset="0"/>
                <a:cs typeface="Arial" pitchFamily="34" charset="0"/>
              </a:rPr>
              <a:t>Mgr.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Stanislav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Prucek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262817" y="5373216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27081" y="1700808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Šipka doleva 11">
            <a:hlinkClick r:id="rId2" action="ppaction://hlinksldjump"/>
          </p:cNvPr>
          <p:cNvSpPr/>
          <p:nvPr/>
        </p:nvSpPr>
        <p:spPr>
          <a:xfrm>
            <a:off x="467544" y="6309320"/>
            <a:ext cx="1008112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721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2876</TotalTime>
  <Words>240</Words>
  <Application>Microsoft Office PowerPoint</Application>
  <PresentationFormat>Předvádění na obrazovce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Prucek Stanislav</dc:creator>
  <cp:lastModifiedBy>NB3</cp:lastModifiedBy>
  <cp:revision>160</cp:revision>
  <dcterms:created xsi:type="dcterms:W3CDTF">2013-01-11T17:11:37Z</dcterms:created>
  <dcterms:modified xsi:type="dcterms:W3CDTF">2014-09-23T16:04:33Z</dcterms:modified>
</cp:coreProperties>
</file>