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318" r:id="rId3"/>
    <p:sldId id="314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1396C-FE0D-471F-82A9-7FFA6BBD593F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1DA7C-07DB-405E-B262-B7A987FCE8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54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416E81-7677-421D-B0C1-B00E65A84AD0}" type="datetimeFigureOut">
              <a:rPr lang="cs-CZ" smtClean="0"/>
              <a:t>11.11.2020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54CAC9-799C-426B-A024-AD4124239788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096" y="1700808"/>
            <a:ext cx="8377808" cy="19442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+mn-lt"/>
              </a:rPr>
              <a:t>11. Nezaměstnanost a její řešení, sociální zabezpečení v nezaměstnanosti</a:t>
            </a:r>
            <a:br>
              <a:rPr lang="cs-CZ" b="1" dirty="0">
                <a:solidFill>
                  <a:srgbClr val="FF0000"/>
                </a:solidFill>
                <a:latin typeface="Arial Black" pitchFamily="34" charset="0"/>
              </a:rPr>
            </a:br>
            <a:endParaRPr lang="cs-CZ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92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17EF8F-7307-4B31-B28A-2FF97BFA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8736"/>
          </a:xfrm>
        </p:spPr>
        <p:txBody>
          <a:bodyPr>
            <a:normAutofit fontScale="90000"/>
          </a:bodyPr>
          <a:lstStyle/>
          <a:p>
            <a:pPr algn="ctr"/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71F113-DED0-4189-AB09-696E5FA3B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480"/>
            <a:ext cx="8229600" cy="507112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FF0000"/>
                </a:solidFill>
              </a:rPr>
              <a:t>Nezaměstnaný je člověk, který nemá sjednaný pracovní poměr, aktivně se uchází o zaměstnání, spolupracuje s úřadem práce a plní jeho pokyny.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Jednou z příčin nezaměstnanosti je situace na trhu práce – spektrum kvalifikace pracovních sil neodpovídá požadavkům podniků, lidé nejsou zvyklí se za prací stěhovat.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dirty="0"/>
              <a:t>Některé profese jsou na trhu práce žádány více, jiné méně. Proto úřady práce nabízí a často také finančně zajistí, aby se lidé, kteří nemají uplatnění ve své profesi, rekvalifikovali (přeškolili) na práci v jiném oboru.</a:t>
            </a:r>
          </a:p>
        </p:txBody>
      </p:sp>
    </p:spTree>
    <p:extLst>
      <p:ext uri="{BB962C8B-B14F-4D97-AF65-F5344CB8AC3E}">
        <p14:creationId xmlns:p14="http://schemas.microsoft.com/office/powerpoint/2010/main" val="1289435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42DA0-17D2-484C-9D4B-D3CB2D7D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100" b="1" dirty="0">
                <a:latin typeface="+mn-lt"/>
              </a:rPr>
            </a:br>
            <a:br>
              <a:rPr lang="cs-CZ" sz="3100" b="1" dirty="0">
                <a:latin typeface="+mn-lt"/>
              </a:rPr>
            </a:br>
            <a:br>
              <a:rPr lang="cs-CZ" sz="5400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5A8CE1-8A9C-4388-BBA1-1ACC27AFF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cs-CZ" b="1" dirty="0"/>
              <a:t>- </a:t>
            </a:r>
            <a:r>
              <a:rPr lang="cs-CZ" dirty="0"/>
              <a:t>Člověk, který se stane nezaměstnaným, by se měl zaregistrovat na úřadu práce, sám si vyhledávat nabídky práce a inzeráty, reagovat na nabídky od úřadu práce, zajímat se o rekvalifikaci. </a:t>
            </a:r>
          </a:p>
          <a:p>
            <a:pPr marL="0" lvl="0" indent="0" algn="just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/>
              <a:t>- Někteří lidé jsou nezaměstnaní dobrovolně (registrují se na úřadu práce kvůli vyplácení podpory, ale práci si nehledají)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cs-CZ" dirty="0"/>
          </a:p>
          <a:p>
            <a:pPr marL="0" lvl="0" indent="0" algn="just">
              <a:buNone/>
            </a:pPr>
            <a:endParaRPr lang="cs-CZ" b="1" dirty="0"/>
          </a:p>
          <a:p>
            <a:pPr marL="0" lvl="0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8767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18789</TotalTime>
  <Words>166</Words>
  <Application>Microsoft Office PowerPoint</Application>
  <PresentationFormat>Předvádění na obrazovce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9" baseType="lpstr">
      <vt:lpstr>Arial Black</vt:lpstr>
      <vt:lpstr>Calibri</vt:lpstr>
      <vt:lpstr>Constantia</vt:lpstr>
      <vt:lpstr>Wingdings</vt:lpstr>
      <vt:lpstr>Wingdings 2</vt:lpstr>
      <vt:lpstr>Tok</vt:lpstr>
      <vt:lpstr>11. Nezaměstnanost a její řešení, sociální zabezpečení v nezaměstnanosti </vt:lpstr>
      <vt:lpstr>Prezentace aplikace PowerPoint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NB3</dc:creator>
  <cp:lastModifiedBy>Anna Čepová</cp:lastModifiedBy>
  <cp:revision>338</cp:revision>
  <dcterms:created xsi:type="dcterms:W3CDTF">2013-01-11T17:11:37Z</dcterms:created>
  <dcterms:modified xsi:type="dcterms:W3CDTF">2020-11-11T18:20:13Z</dcterms:modified>
</cp:coreProperties>
</file>