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318" r:id="rId3"/>
    <p:sldId id="314" r:id="rId4"/>
    <p:sldId id="31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50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Čepová" userId="09c8f87e27c32d35" providerId="LiveId" clId="{DA776F3A-1E88-48F6-B9F5-0EA3CFFC389A}"/>
    <pc:docChg chg="custSel addSld modSld">
      <pc:chgData name="Anna Čepová" userId="09c8f87e27c32d35" providerId="LiveId" clId="{DA776F3A-1E88-48F6-B9F5-0EA3CFFC389A}" dt="2020-11-11T18:39:26.346" v="1230" actId="20577"/>
      <pc:docMkLst>
        <pc:docMk/>
      </pc:docMkLst>
      <pc:sldChg chg="modSp mod">
        <pc:chgData name="Anna Čepová" userId="09c8f87e27c32d35" providerId="LiveId" clId="{DA776F3A-1E88-48F6-B9F5-0EA3CFFC389A}" dt="2020-11-11T18:36:18.874" v="809" actId="20577"/>
        <pc:sldMkLst>
          <pc:docMk/>
          <pc:sldMk cId="3538767790" sldId="314"/>
        </pc:sldMkLst>
        <pc:spChg chg="mod">
          <ac:chgData name="Anna Čepová" userId="09c8f87e27c32d35" providerId="LiveId" clId="{DA776F3A-1E88-48F6-B9F5-0EA3CFFC389A}" dt="2020-11-11T18:36:18.874" v="809" actId="20577"/>
          <ac:spMkLst>
            <pc:docMk/>
            <pc:sldMk cId="3538767790" sldId="314"/>
            <ac:spMk id="3" creationId="{115A8CE1-8A9C-4388-BBA1-1ACC27AFF2D3}"/>
          </ac:spMkLst>
        </pc:spChg>
      </pc:sldChg>
      <pc:sldChg chg="modSp mod">
        <pc:chgData name="Anna Čepová" userId="09c8f87e27c32d35" providerId="LiveId" clId="{DA776F3A-1E88-48F6-B9F5-0EA3CFFC389A}" dt="2020-11-11T18:33:13.510" v="435" actId="20577"/>
        <pc:sldMkLst>
          <pc:docMk/>
          <pc:sldMk cId="1289435456" sldId="318"/>
        </pc:sldMkLst>
        <pc:spChg chg="mod">
          <ac:chgData name="Anna Čepová" userId="09c8f87e27c32d35" providerId="LiveId" clId="{DA776F3A-1E88-48F6-B9F5-0EA3CFFC389A}" dt="2020-11-11T18:33:13.510" v="435" actId="20577"/>
          <ac:spMkLst>
            <pc:docMk/>
            <pc:sldMk cId="1289435456" sldId="318"/>
            <ac:spMk id="3" creationId="{8A71F113-DED0-4189-AB09-696E5FA3B278}"/>
          </ac:spMkLst>
        </pc:spChg>
      </pc:sldChg>
      <pc:sldChg chg="modSp new mod">
        <pc:chgData name="Anna Čepová" userId="09c8f87e27c32d35" providerId="LiveId" clId="{DA776F3A-1E88-48F6-B9F5-0EA3CFFC389A}" dt="2020-11-11T18:39:26.346" v="1230" actId="20577"/>
        <pc:sldMkLst>
          <pc:docMk/>
          <pc:sldMk cId="3572500861" sldId="319"/>
        </pc:sldMkLst>
        <pc:spChg chg="mod">
          <ac:chgData name="Anna Čepová" userId="09c8f87e27c32d35" providerId="LiveId" clId="{DA776F3A-1E88-48F6-B9F5-0EA3CFFC389A}" dt="2020-11-11T18:36:35.366" v="814" actId="27636"/>
          <ac:spMkLst>
            <pc:docMk/>
            <pc:sldMk cId="3572500861" sldId="319"/>
            <ac:spMk id="2" creationId="{92C88B7C-6653-4A20-928C-DAF188E6D92F}"/>
          </ac:spMkLst>
        </pc:spChg>
        <pc:spChg chg="mod">
          <ac:chgData name="Anna Čepová" userId="09c8f87e27c32d35" providerId="LiveId" clId="{DA776F3A-1E88-48F6-B9F5-0EA3CFFC389A}" dt="2020-11-11T18:39:26.346" v="1230" actId="20577"/>
          <ac:spMkLst>
            <pc:docMk/>
            <pc:sldMk cId="3572500861" sldId="319"/>
            <ac:spMk id="3" creationId="{6FD453A1-8B4E-4067-9B52-4D79892DBB0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1396C-FE0D-471F-82A9-7FFA6BBD593F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1DA7C-07DB-405E-B262-B7A987FCE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54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096" y="1700808"/>
            <a:ext cx="8377808" cy="19442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13. Žádost o místo, životopis, pracovní pohovor</a:t>
            </a:r>
            <a:br>
              <a:rPr lang="cs-CZ" b="1" dirty="0">
                <a:solidFill>
                  <a:srgbClr val="FF0000"/>
                </a:solidFill>
                <a:latin typeface="Arial Black" pitchFamily="34" charset="0"/>
              </a:rPr>
            </a:br>
            <a:endParaRPr lang="cs-CZ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09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7EF8F-7307-4B31-B28A-2FF97BFAE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8736"/>
          </a:xfrm>
        </p:spPr>
        <p:txBody>
          <a:bodyPr>
            <a:normAutofit fontScale="90000"/>
          </a:bodyPr>
          <a:lstStyle/>
          <a:p>
            <a:pPr algn="ctr"/>
            <a:endParaRPr lang="cs-CZ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71F113-DED0-4189-AB09-696E5FA3B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3480"/>
            <a:ext cx="8229600" cy="507112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Žádost o místo, motivační dopis, strukturovaný životopis jsou písemnosti, které dostává do ruky personalista nebo majitel firmy.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Na jejich základě rozhoduje o zařazení uchazeče do výběrového řízení na pracovní místo.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Proto by tyto písemnosti měly uchazeče představit v tom nejlepším světle, nejen po stránce obsahu, ale také svojí formální úpravou.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Ideální je úprava podle české státní normy pro úpravu písemností.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43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42DA0-17D2-484C-9D4B-D3CB2D7D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100" b="1" dirty="0">
                <a:latin typeface="+mn-lt"/>
              </a:rPr>
            </a:br>
            <a:br>
              <a:rPr lang="cs-CZ" sz="3100" b="1" dirty="0">
                <a:latin typeface="+mn-lt"/>
              </a:rPr>
            </a:b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5A8CE1-8A9C-4388-BBA1-1ACC27AFF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 lvl="0" algn="just">
              <a:buFontTx/>
              <a:buChar char="-"/>
            </a:pPr>
            <a:endParaRPr lang="cs-CZ" dirty="0"/>
          </a:p>
          <a:p>
            <a:pPr lvl="0" algn="just">
              <a:buFontTx/>
              <a:buChar char="-"/>
            </a:pPr>
            <a:r>
              <a:rPr lang="cs-CZ" dirty="0"/>
              <a:t>Personalista posoudí vhodnost uchazeče podle kvalifikace a pozve ho k přijímacímu pohovoru. </a:t>
            </a:r>
          </a:p>
          <a:p>
            <a:pPr lvl="0" algn="just">
              <a:buFontTx/>
              <a:buChar char="-"/>
            </a:pPr>
            <a:r>
              <a:rPr lang="cs-CZ" dirty="0"/>
              <a:t>U pohovoru zjišťuje další podrobnosti o uchazeči – nejen kvalifikaci podle vzdělání a dosavadní praxe, ale také osobní předpoklady, chování, vyjadřování, reakce uchazeče na otázky, zájem uchazeče o práci ve firmě.</a:t>
            </a:r>
          </a:p>
          <a:p>
            <a:pPr lvl="0"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76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88B7C-6653-4A20-928C-DAF188E6D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D453A1-8B4E-4067-9B52-4D79892DB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 algn="just">
              <a:buFontTx/>
              <a:buChar char="-"/>
            </a:pPr>
            <a:endParaRPr lang="cs-CZ"/>
          </a:p>
          <a:p>
            <a:pPr algn="just">
              <a:buFontTx/>
              <a:buChar char="-"/>
            </a:pPr>
            <a:r>
              <a:rPr lang="cs-CZ"/>
              <a:t>Europass</a:t>
            </a:r>
            <a:r>
              <a:rPr lang="cs-CZ" dirty="0"/>
              <a:t> je soubor dokladů o vzdělání, dovednostech, pracovních zkušenostech držitele.</a:t>
            </a:r>
          </a:p>
          <a:p>
            <a:pPr algn="just">
              <a:buFontTx/>
              <a:buChar char="-"/>
            </a:pPr>
            <a:r>
              <a:rPr lang="cs-CZ" dirty="0"/>
              <a:t>Usnadňuje komunikaci mezi zaměstnavateli a uchazečů o práci v celé Evropské unii, umožňuje pohyb pracovníků na celém evropském trhu práce a vzdělávání. </a:t>
            </a:r>
          </a:p>
          <a:p>
            <a:pPr algn="just">
              <a:buFontTx/>
              <a:buChar char="-"/>
            </a:pPr>
            <a:r>
              <a:rPr lang="cs-CZ" dirty="0"/>
              <a:t>Patří do něj např. životopis, doklady o vzdělání, doklady o jazykových dovednostech, doklady o absolvovaných stážích a praxích.</a:t>
            </a:r>
          </a:p>
        </p:txBody>
      </p:sp>
    </p:spTree>
    <p:extLst>
      <p:ext uri="{BB962C8B-B14F-4D97-AF65-F5344CB8AC3E}">
        <p14:creationId xmlns:p14="http://schemas.microsoft.com/office/powerpoint/2010/main" val="3572500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18806</TotalTime>
  <Words>193</Words>
  <Application>Microsoft Office PowerPoint</Application>
  <PresentationFormat>Předvádění na obrazovce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Constantia</vt:lpstr>
      <vt:lpstr>Wingdings</vt:lpstr>
      <vt:lpstr>Wingdings 2</vt:lpstr>
      <vt:lpstr>Tok</vt:lpstr>
      <vt:lpstr>13. Žádost o místo, životopis, pracovní pohovor </vt:lpstr>
      <vt:lpstr>Prezentace aplikace PowerPoint</vt:lpstr>
      <vt:lpstr> 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NB3</dc:creator>
  <cp:lastModifiedBy>Anna Čepová</cp:lastModifiedBy>
  <cp:revision>342</cp:revision>
  <dcterms:created xsi:type="dcterms:W3CDTF">2013-01-11T17:11:37Z</dcterms:created>
  <dcterms:modified xsi:type="dcterms:W3CDTF">2020-11-11T18:39:38Z</dcterms:modified>
</cp:coreProperties>
</file>