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65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36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0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3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21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76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2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34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64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21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14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F5CC6-8A5C-45C1-A47F-619023FE9BBB}" type="datetimeFigureOut">
              <a:rPr lang="cs-CZ" smtClean="0"/>
              <a:t>07.09.2020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438B0-8A40-4C5E-A7B1-45D67A62BC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36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b="1" dirty="0" smtClean="0"/>
              <a:t>DĚDIČNOST </a:t>
            </a:r>
            <a:r>
              <a:rPr lang="cs-CZ" b="1" dirty="0"/>
              <a:t>A PROMĚNLIVOST ORGANISMŮ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76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Dědičnost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organismů při pohlavním a nepohlavním rozmnožování vytvářet jedince se shodnými znaky.</a:t>
            </a:r>
          </a:p>
        </p:txBody>
      </p:sp>
      <p:pic>
        <p:nvPicPr>
          <p:cNvPr id="1026" name="Picture 2" descr="E:\EKL\Men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3399477"/>
            <a:ext cx="238125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80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Genetika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věda o dědičnosti a proměnlivosti organismů. Spoluzakladatelem je J. G. Mendel (1822-1884). V roce 1865 vyslovil na základě pokusů (křížení hrachu), že se nedědí hotové vlastnosti, ale jen vlohy (geny) pro jejich vytvoření. V roce 1860 byl zvolen opatem brněnského kláštera.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87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Základní </a:t>
            </a:r>
            <a:r>
              <a:rPr lang="cs-CZ" b="1" dirty="0"/>
              <a:t>genetické pojmy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a) </a:t>
            </a:r>
            <a:r>
              <a:rPr lang="cs-CZ" b="1" u="sng" dirty="0"/>
              <a:t>Chromozomy</a:t>
            </a:r>
            <a:r>
              <a:rPr lang="cs-CZ" b="1" dirty="0"/>
              <a:t> </a:t>
            </a:r>
            <a:r>
              <a:rPr lang="cs-CZ" dirty="0"/>
              <a:t>jsou vláknité útvary v jádře buňky, tvořené DNA a </a:t>
            </a:r>
            <a:r>
              <a:rPr lang="cs-CZ" dirty="0" smtClean="0"/>
              <a:t>bílkovinou</a:t>
            </a:r>
            <a:r>
              <a:rPr lang="cs-CZ" dirty="0"/>
              <a:t>. Jejich počet je u každého druhu stálý. Člověk má 23 </a:t>
            </a:r>
            <a:r>
              <a:rPr lang="cs-CZ" dirty="0" smtClean="0"/>
              <a:t>párů </a:t>
            </a:r>
            <a:r>
              <a:rPr lang="cs-CZ" dirty="0"/>
              <a:t>(46 chromozomů).</a:t>
            </a:r>
          </a:p>
          <a:p>
            <a:r>
              <a:rPr lang="cs-CZ" dirty="0"/>
              <a:t>b</a:t>
            </a:r>
            <a:r>
              <a:rPr lang="cs-CZ" b="1" u="sng" dirty="0"/>
              <a:t>) Nukleové kyseliny</a:t>
            </a:r>
            <a:r>
              <a:rPr lang="cs-CZ" b="1" dirty="0"/>
              <a:t> </a:t>
            </a:r>
            <a:r>
              <a:rPr lang="cs-CZ" dirty="0"/>
              <a:t>jsou makromolekulární sloučeniny obsažené </a:t>
            </a:r>
            <a:r>
              <a:rPr lang="cs-CZ" dirty="0" smtClean="0"/>
              <a:t>v</a:t>
            </a:r>
            <a:r>
              <a:rPr lang="cs-CZ" dirty="0"/>
              <a:t> jádře buňky. Existují 2 typy: DNA - </a:t>
            </a:r>
            <a:r>
              <a:rPr lang="cs-CZ" dirty="0" smtClean="0"/>
              <a:t>deoxyribonukleová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RNA  </a:t>
            </a:r>
            <a:r>
              <a:rPr lang="cs-CZ" dirty="0"/>
              <a:t>- ribonukleová</a:t>
            </a:r>
          </a:p>
          <a:p>
            <a:r>
              <a:rPr lang="cs-CZ" dirty="0" smtClean="0"/>
              <a:t>Slouží </a:t>
            </a:r>
            <a:r>
              <a:rPr lang="cs-CZ" dirty="0"/>
              <a:t>k přenosu a uchování genetických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21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chromozomy a DNA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720056"/>
            <a:ext cx="428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78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genetické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c) </a:t>
            </a:r>
            <a:r>
              <a:rPr lang="cs-CZ" b="1" u="sng" dirty="0"/>
              <a:t>Vloha (gen)</a:t>
            </a:r>
            <a:r>
              <a:rPr lang="cs-CZ" b="1" dirty="0"/>
              <a:t> </a:t>
            </a:r>
            <a:r>
              <a:rPr lang="cs-CZ" dirty="0"/>
              <a:t>–část molekuly DNA, která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      ovlivňuje </a:t>
            </a:r>
            <a:r>
              <a:rPr lang="cs-CZ" dirty="0"/>
              <a:t>tvorbu </a:t>
            </a:r>
            <a:r>
              <a:rPr lang="cs-CZ" dirty="0" smtClean="0"/>
              <a:t>vlastnosti (znaku</a:t>
            </a:r>
            <a:r>
              <a:rPr lang="cs-CZ" dirty="0"/>
              <a:t>)</a:t>
            </a:r>
          </a:p>
          <a:p>
            <a:r>
              <a:rPr lang="cs-CZ" dirty="0"/>
              <a:t>d) </a:t>
            </a:r>
            <a:r>
              <a:rPr lang="cs-CZ" b="1" u="sng" dirty="0"/>
              <a:t>Znak</a:t>
            </a:r>
            <a:r>
              <a:rPr lang="cs-CZ" dirty="0"/>
              <a:t> – všechny vlastnosti organismů </a:t>
            </a:r>
            <a:r>
              <a:rPr lang="cs-CZ" dirty="0" smtClean="0"/>
              <a:t>   </a:t>
            </a:r>
          </a:p>
          <a:p>
            <a:pPr marL="0" indent="0">
              <a:buNone/>
            </a:pPr>
            <a:r>
              <a:rPr lang="cs-CZ" dirty="0" smtClean="0"/>
              <a:t>        označujeme </a:t>
            </a:r>
            <a:r>
              <a:rPr lang="cs-CZ" dirty="0"/>
              <a:t>v genetice  </a:t>
            </a:r>
            <a:r>
              <a:rPr lang="cs-CZ" dirty="0" smtClean="0"/>
              <a:t>jako jejich </a:t>
            </a:r>
            <a:r>
              <a:rPr lang="cs-CZ" dirty="0"/>
              <a:t>znak.</a:t>
            </a:r>
          </a:p>
          <a:p>
            <a:r>
              <a:rPr lang="cs-CZ" b="1" dirty="0" smtClean="0"/>
              <a:t>Organismus </a:t>
            </a:r>
            <a:r>
              <a:rPr lang="cs-CZ" b="1" dirty="0"/>
              <a:t>má znaky</a:t>
            </a:r>
            <a:r>
              <a:rPr lang="cs-CZ" dirty="0"/>
              <a:t>: </a:t>
            </a:r>
          </a:p>
          <a:p>
            <a:pPr lvl="0"/>
            <a:r>
              <a:rPr lang="cs-CZ" dirty="0"/>
              <a:t>morfologické (týkají se velikosti a tvaru těla)</a:t>
            </a:r>
          </a:p>
          <a:p>
            <a:pPr lvl="0"/>
            <a:r>
              <a:rPr lang="cs-CZ" dirty="0"/>
              <a:t>funkční (funkce)</a:t>
            </a:r>
          </a:p>
          <a:p>
            <a:r>
              <a:rPr lang="cs-CZ" dirty="0"/>
              <a:t>psychické, duševní (pouze u člověka – talent, </a:t>
            </a:r>
            <a:r>
              <a:rPr lang="cs-CZ" dirty="0" smtClean="0"/>
              <a:t>inteligence)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31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Další </a:t>
            </a:r>
            <a:r>
              <a:rPr lang="cs-CZ" b="1" dirty="0"/>
              <a:t>genetické pojmy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cs-CZ" b="1" u="sng" dirty="0"/>
              <a:t>Mutace (změny, chyby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dirty="0" smtClean="0"/>
              <a:t>        </a:t>
            </a:r>
            <a:r>
              <a:rPr lang="cs-CZ" dirty="0"/>
              <a:t>Jsou to chyby při replikaci molekul </a:t>
            </a:r>
            <a:r>
              <a:rPr lang="cs-CZ" dirty="0" smtClean="0"/>
              <a:t>DNA</a:t>
            </a:r>
          </a:p>
          <a:p>
            <a:pPr marL="0" indent="0">
              <a:buNone/>
            </a:pPr>
            <a:r>
              <a:rPr lang="cs-CZ" dirty="0" smtClean="0"/>
              <a:t>        </a:t>
            </a:r>
            <a:r>
              <a:rPr lang="cs-CZ" dirty="0"/>
              <a:t>způsobené chemickými a </a:t>
            </a:r>
            <a:r>
              <a:rPr lang="cs-CZ" dirty="0" smtClean="0"/>
              <a:t>fyzikálními faktory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dirty="0"/>
              <a:t>(UV záření, RTG záření, těžké kovy, nikotin, </a:t>
            </a:r>
          </a:p>
          <a:p>
            <a:pPr marL="0" indent="0">
              <a:buNone/>
            </a:pPr>
            <a:r>
              <a:rPr lang="cs-CZ" dirty="0" smtClean="0"/>
              <a:t>        </a:t>
            </a:r>
            <a:r>
              <a:rPr lang="cs-CZ" dirty="0"/>
              <a:t>alkohol, drogy, léky), které způsobují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narušení </a:t>
            </a:r>
            <a:r>
              <a:rPr lang="cs-CZ" dirty="0"/>
              <a:t>stavby DNA.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4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genetické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b) </a:t>
            </a:r>
            <a:r>
              <a:rPr lang="cs-CZ" b="1" u="sng" dirty="0"/>
              <a:t>Adaptace – přizpůsobení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dirty="0"/>
              <a:t>Je to schopnost organismů přizpůsobit se určitým podmínkám </a:t>
            </a:r>
            <a:r>
              <a:rPr lang="cs-CZ" dirty="0" smtClean="0"/>
              <a:t>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</a:t>
            </a:r>
            <a:r>
              <a:rPr lang="cs-CZ" dirty="0"/>
              <a:t>prostředí (např. změny teploty, tlaku, stravování, psychická zátěž).</a:t>
            </a:r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dirty="0"/>
              <a:t>Na určité podmínky se může organismus připravit např.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trénováním nebo </a:t>
            </a:r>
            <a:r>
              <a:rPr lang="cs-CZ" dirty="0"/>
              <a:t>otužováním.</a:t>
            </a:r>
          </a:p>
          <a:p>
            <a:r>
              <a:rPr lang="cs-CZ" dirty="0"/>
              <a:t>c) </a:t>
            </a:r>
            <a:r>
              <a:rPr lang="cs-CZ" b="1" u="sng" dirty="0"/>
              <a:t>Proměnlivost (variabilita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dirty="0"/>
              <a:t>Je to kolísání např. tělesného tvaru organismu v rámci druhu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nebo populace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          </a:t>
            </a:r>
            <a:r>
              <a:rPr lang="cs-CZ" dirty="0"/>
              <a:t>Proměnlivost - individuální (rozdíly mezi jedinci téhož druhu)</a:t>
            </a:r>
          </a:p>
          <a:p>
            <a:pPr marL="0" indent="0">
              <a:buNone/>
            </a:pPr>
            <a:r>
              <a:rPr lang="cs-CZ" dirty="0" smtClean="0"/>
              <a:t>                                   </a:t>
            </a:r>
            <a:r>
              <a:rPr lang="cs-CZ" dirty="0"/>
              <a:t>- skupinová (rozdíly mezi populacemi)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512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362</Words>
  <Application>Microsoft Office PowerPoint</Application>
  <PresentationFormat>Předvádění na obrazovce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 DĚDIČNOST A PROMĚNLIVOST ORGANISMŮ </vt:lpstr>
      <vt:lpstr>Dědičnost</vt:lpstr>
      <vt:lpstr>Genetika</vt:lpstr>
      <vt:lpstr> Základní genetické pojmy </vt:lpstr>
      <vt:lpstr>Lidské chromozomy a DNA</vt:lpstr>
      <vt:lpstr>Základní genetické pojmy</vt:lpstr>
      <vt:lpstr> Další genetické pojmy </vt:lpstr>
      <vt:lpstr>Další genetické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DĚDIČNOST A PROMĚNLIVOST ORGANISMŮ</dc:title>
  <dc:creator>Jarmila Fichtová</dc:creator>
  <cp:lastModifiedBy>Jarmila Fichtová</cp:lastModifiedBy>
  <cp:revision>4</cp:revision>
  <dcterms:created xsi:type="dcterms:W3CDTF">2017-10-24T09:14:41Z</dcterms:created>
  <dcterms:modified xsi:type="dcterms:W3CDTF">2020-09-07T09:23:38Z</dcterms:modified>
</cp:coreProperties>
</file>