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E5EA-8255-4579-AA5F-F8E44BFAD703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293E-7FC7-4F54-9460-91449FBF8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1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E5EA-8255-4579-AA5F-F8E44BFAD703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293E-7FC7-4F54-9460-91449FBF8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01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E5EA-8255-4579-AA5F-F8E44BFAD703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293E-7FC7-4F54-9460-91449FBF8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52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E5EA-8255-4579-AA5F-F8E44BFAD703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293E-7FC7-4F54-9460-91449FBF8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23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E5EA-8255-4579-AA5F-F8E44BFAD703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293E-7FC7-4F54-9460-91449FBF8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84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E5EA-8255-4579-AA5F-F8E44BFAD703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293E-7FC7-4F54-9460-91449FBF8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9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E5EA-8255-4579-AA5F-F8E44BFAD703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293E-7FC7-4F54-9460-91449FBF8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369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E5EA-8255-4579-AA5F-F8E44BFAD703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293E-7FC7-4F54-9460-91449FBF8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87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E5EA-8255-4579-AA5F-F8E44BFAD703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293E-7FC7-4F54-9460-91449FBF8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54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E5EA-8255-4579-AA5F-F8E44BFAD703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293E-7FC7-4F54-9460-91449FBF8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175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E5EA-8255-4579-AA5F-F8E44BFAD703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4293E-7FC7-4F54-9460-91449FBF8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4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7E5EA-8255-4579-AA5F-F8E44BFAD703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4293E-7FC7-4F54-9460-91449FBF8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335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ulitovel@seznam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Třída K1 zapište si prezentaci do sešitů v týdnu 2. – 8.11.2020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Případné dotazy na:</a:t>
            </a:r>
          </a:p>
          <a:p>
            <a:r>
              <a:rPr lang="cs-CZ" dirty="0" smtClean="0">
                <a:hlinkClick r:id="rId2"/>
              </a:rPr>
              <a:t>soulitovel@seznam.cz</a:t>
            </a:r>
            <a:endParaRPr lang="cs-CZ" dirty="0" smtClean="0"/>
          </a:p>
          <a:p>
            <a:r>
              <a:rPr lang="cs-CZ" dirty="0" smtClean="0"/>
              <a:t>Další týden dostanete úkoly!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460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Biologie člověka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Základem lidského těla je živočišná buňka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996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Buňky stejného tvaru, velikosti a funkce tvoří tkáně (např. srdeční, svalová, kostní, mozková)</a:t>
            </a:r>
          </a:p>
          <a:p>
            <a:r>
              <a:rPr lang="cs-CZ" dirty="0" smtClean="0"/>
              <a:t>Tkáně tvoří orgány (např. plíce, srdce, játra, ledviny)</a:t>
            </a:r>
          </a:p>
          <a:p>
            <a:r>
              <a:rPr lang="cs-CZ" dirty="0" smtClean="0"/>
              <a:t>Orgány vykonávající podobné funkce se seskupují v orgánové soustavy</a:t>
            </a:r>
          </a:p>
          <a:p>
            <a:r>
              <a:rPr lang="cs-CZ" dirty="0" smtClean="0"/>
              <a:t>Všechny soustavy v jednom jedinci tvoří organismus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256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Orgánové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Opěrná (kostra)</a:t>
            </a:r>
          </a:p>
          <a:p>
            <a:r>
              <a:rPr lang="cs-CZ" dirty="0" smtClean="0"/>
              <a:t>Pohybová (svaly)</a:t>
            </a:r>
          </a:p>
          <a:p>
            <a:r>
              <a:rPr lang="cs-CZ" dirty="0" smtClean="0"/>
              <a:t>Trávicí </a:t>
            </a:r>
          </a:p>
          <a:p>
            <a:r>
              <a:rPr lang="cs-CZ" dirty="0" smtClean="0"/>
              <a:t>Oběhová a mízní</a:t>
            </a:r>
          </a:p>
          <a:p>
            <a:r>
              <a:rPr lang="cs-CZ" dirty="0" smtClean="0"/>
              <a:t>Dýchací </a:t>
            </a:r>
          </a:p>
          <a:p>
            <a:r>
              <a:rPr lang="cs-CZ" dirty="0" smtClean="0"/>
              <a:t>Vylučovací </a:t>
            </a:r>
          </a:p>
          <a:p>
            <a:r>
              <a:rPr lang="cs-CZ" dirty="0" smtClean="0"/>
              <a:t>Nervová </a:t>
            </a:r>
          </a:p>
          <a:p>
            <a:r>
              <a:rPr lang="cs-CZ" dirty="0" smtClean="0"/>
              <a:t>Žlázy s </a:t>
            </a:r>
            <a:r>
              <a:rPr lang="cs-CZ" smtClean="0"/>
              <a:t>vnitřní sekrecí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5170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102</Words>
  <Application>Microsoft Office PowerPoint</Application>
  <PresentationFormat>Předvádění na obrazovce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Třída K1 zapište si prezentaci do sešitů v týdnu 2. – 8.11.2020</vt:lpstr>
      <vt:lpstr>Biologie člověka</vt:lpstr>
      <vt:lpstr>Prezentace aplikace PowerPoint</vt:lpstr>
      <vt:lpstr>Orgánové soustavy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Biologie člověka</dc:title>
  <dc:creator>Jarmila Fichtová</dc:creator>
  <cp:lastModifiedBy>Fichtová</cp:lastModifiedBy>
  <cp:revision>2</cp:revision>
  <dcterms:created xsi:type="dcterms:W3CDTF">2015-11-03T06:42:04Z</dcterms:created>
  <dcterms:modified xsi:type="dcterms:W3CDTF">2020-11-02T13:08:59Z</dcterms:modified>
</cp:coreProperties>
</file>