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1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63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5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40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0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51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10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58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22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57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92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5E12-5FE3-4A19-8E2C-8A80ACE9ABB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87BE-A882-41FD-9F8A-E1BBFFA81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47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litovel@seznam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Třída K1, SE1 – zapište si prezentaci do sešitů v týdnu 2. – 8.11.2020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Případné dotazy na: </a:t>
            </a:r>
            <a:r>
              <a:rPr lang="cs-CZ" dirty="0" smtClean="0">
                <a:hlinkClick r:id="rId2"/>
              </a:rPr>
              <a:t>soulitovel@seznam.cz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smtClean="0"/>
              <a:t>dalších týdnu dostanete úkoly!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63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systém koordinovaného postupu jeho složek v případě vzniku mimořádné události, kdy mohou být ohroženy životy, zdraví nebo majetek obyvatel nebo je ohroženo životní prostředí</a:t>
            </a:r>
          </a:p>
          <a:p>
            <a:r>
              <a:rPr lang="cs-CZ" dirty="0" smtClean="0"/>
              <a:t>K tomuto účelu stát a města zřídili </a:t>
            </a:r>
            <a:r>
              <a:rPr lang="cs-CZ" dirty="0"/>
              <a:t>i</a:t>
            </a:r>
            <a:r>
              <a:rPr lang="cs-CZ" dirty="0" smtClean="0"/>
              <a:t>ntegrovaný záchranný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22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IZS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    Hlavní složky IZS</a:t>
            </a:r>
          </a:p>
          <a:p>
            <a:r>
              <a:rPr lang="cs-CZ" dirty="0" smtClean="0"/>
              <a:t>HZS 150 (hasičský záchranný sbor)</a:t>
            </a:r>
          </a:p>
          <a:p>
            <a:r>
              <a:rPr lang="cs-CZ" dirty="0" smtClean="0"/>
              <a:t>LZS 155 (lékařská záchranná služba)</a:t>
            </a:r>
          </a:p>
          <a:p>
            <a:r>
              <a:rPr lang="cs-CZ" dirty="0" smtClean="0"/>
              <a:t>PČR 158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Další složky IZS</a:t>
            </a:r>
          </a:p>
          <a:p>
            <a:r>
              <a:rPr lang="cs-CZ" dirty="0" smtClean="0"/>
              <a:t>MP 156</a:t>
            </a:r>
          </a:p>
          <a:p>
            <a:r>
              <a:rPr lang="cs-CZ" dirty="0" smtClean="0"/>
              <a:t>Armáda ČR</a:t>
            </a:r>
          </a:p>
          <a:p>
            <a:r>
              <a:rPr lang="cs-CZ" dirty="0" smtClean="0"/>
              <a:t>Civilní ochrana</a:t>
            </a:r>
          </a:p>
          <a:p>
            <a:r>
              <a:rPr lang="cs-CZ" dirty="0" smtClean="0"/>
              <a:t>Další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7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Mimořádná událost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Nenadálý děj, který vznikl v souvislosti s provozem technických zařízení, působením živelních pohrom, havárií, neopatrným zacházením s nebezpečnými látkami, epidemiemi, které ohrožuje životy a zdraví lidí, značné majetkové hodnoty nebo životní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55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arianty mimořádných událostí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Záplavy a povodně</a:t>
            </a:r>
          </a:p>
          <a:p>
            <a:r>
              <a:rPr lang="cs-CZ" dirty="0"/>
              <a:t>P</a:t>
            </a:r>
            <a:r>
              <a:rPr lang="cs-CZ" dirty="0" smtClean="0"/>
              <a:t>ožáry, vichřice, sněhové a ledové kalamity</a:t>
            </a:r>
          </a:p>
          <a:p>
            <a:r>
              <a:rPr lang="cs-CZ" dirty="0" smtClean="0"/>
              <a:t>Sesuvy půdy a svahové pohyby</a:t>
            </a:r>
          </a:p>
          <a:p>
            <a:r>
              <a:rPr lang="cs-CZ" dirty="0" smtClean="0"/>
              <a:t>Rozsáhlé dopravní havárie</a:t>
            </a:r>
          </a:p>
          <a:p>
            <a:r>
              <a:rPr lang="cs-CZ" dirty="0" smtClean="0"/>
              <a:t>Výbuchy </a:t>
            </a:r>
            <a:r>
              <a:rPr lang="cs-CZ" dirty="0" err="1" smtClean="0"/>
              <a:t>plynovzdušných</a:t>
            </a:r>
            <a:r>
              <a:rPr lang="cs-CZ" dirty="0" smtClean="0"/>
              <a:t> směsí, únik nebezpečných látek (např. čpavek)</a:t>
            </a:r>
          </a:p>
          <a:p>
            <a:r>
              <a:rPr lang="cs-CZ" dirty="0" smtClean="0"/>
              <a:t>Nebezpečí radiace, smogové situace</a:t>
            </a:r>
          </a:p>
          <a:p>
            <a:r>
              <a:rPr lang="cs-CZ" dirty="0" smtClean="0"/>
              <a:t>Epidemie nakažlivých onemocnění lidí a zvířat</a:t>
            </a:r>
          </a:p>
          <a:p>
            <a:r>
              <a:rPr lang="cs-CZ" dirty="0" smtClean="0"/>
              <a:t>Nedostatek vody </a:t>
            </a:r>
            <a:r>
              <a:rPr lang="cs-CZ" smtClean="0"/>
              <a:t>a potravin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002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190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Třída K1, SE1 – zapište si prezentaci do sešitů v týdnu 2. – 8.11.2020 </vt:lpstr>
      <vt:lpstr>Integrovaný záchranný systém</vt:lpstr>
      <vt:lpstr>Složky IZS</vt:lpstr>
      <vt:lpstr>Mimořádná událost</vt:lpstr>
      <vt:lpstr>Varianty mimořádných událostí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Integrovaný záchranný systém</dc:title>
  <dc:creator>Jarmila Fichtová</dc:creator>
  <cp:lastModifiedBy>Fichtová</cp:lastModifiedBy>
  <cp:revision>4</cp:revision>
  <dcterms:created xsi:type="dcterms:W3CDTF">2014-11-04T13:04:49Z</dcterms:created>
  <dcterms:modified xsi:type="dcterms:W3CDTF">2020-11-02T12:57:59Z</dcterms:modified>
</cp:coreProperties>
</file>